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D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49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0AF40-557B-4418-ADA8-3C43BEADBF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629ED7-BAE7-4E6A-B770-9C80081A62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572EC-DF4E-456B-AF74-7530B2FC7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2403B-9A26-47B8-9702-AA37AFE528AB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213395-A62A-46B1-83BA-AB737509D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2DE3C9-DB7E-4FBD-86C3-4A0590C97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BC1F-0CC6-46CA-A445-5DC302157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350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7A074-FB83-45FA-BCC0-4E6CE8C23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E93A55-F627-41DD-9834-F934E83791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CE750-A0B3-4264-8018-DDE594455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2403B-9A26-47B8-9702-AA37AFE528AB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9F593-7857-4AC0-8C45-C11F04A3D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6FD17B-3166-47AF-A41E-577FFBE44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BC1F-0CC6-46CA-A445-5DC302157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098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F4663A-F10A-4006-9951-35CD953EDF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BB026E-152F-43B1-B47A-563873B91D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C70C0B-BAEF-4E14-8F5B-0F17C11E8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2403B-9A26-47B8-9702-AA37AFE528AB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5F4840-CAFB-4261-888B-55C48599D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A81492-0DF8-4EE5-99FC-0AB4C74E3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BC1F-0CC6-46CA-A445-5DC302157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87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09BD8-1654-4D97-81B8-62B48CA06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E1D926-AC72-411C-AD07-D87B36535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41892C-F269-4764-9E18-B5EF67B87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2403B-9A26-47B8-9702-AA37AFE528AB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B667A7-F614-4FCC-AE5B-7E5FA2293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A882A8-3B2D-4152-B2DE-4158B5AB8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BC1F-0CC6-46CA-A445-5DC302157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800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BF565-2EB3-47E3-AE96-EC3057961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33D9F0-B855-4F41-BD03-C76423836A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C581C-37CA-4A68-9E0D-E7DFDF73C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2403B-9A26-47B8-9702-AA37AFE528AB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AB87CD-017D-4FA1-A393-04AD14026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EA647-EE91-4A71-91C1-93E4A33E1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BC1F-0CC6-46CA-A445-5DC302157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382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612A7-A152-4D50-8C24-D090160A3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294CE-1497-4002-B91E-4A96D6A9B5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DBC402-9560-45E0-A467-A11794E5E9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2F92BA-F06E-4DD8-B5F9-2CA266BDC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2403B-9A26-47B8-9702-AA37AFE528AB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6A32AA-E248-4932-9EAB-16D5817E9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16752D-ACBE-435B-87C7-A8CA164F7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BC1F-0CC6-46CA-A445-5DC302157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024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E0741-D5DB-44F9-977F-FCEA6763A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0F9D4C-71DC-478A-89A7-4BEA8EB1D5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87CF8B-57A5-451A-B93B-B3FE4A075F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376CD9-1561-4290-B6A9-DAD516B46C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EEB6C5-934A-4338-AEDF-7FA2A83AB4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88395F-A13B-48FF-B5A4-32DDB28DE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2403B-9A26-47B8-9702-AA37AFE528AB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FE33F-E5D2-4BCE-AF53-07F71E8A0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617832-47AC-494F-8657-87E0229ED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BC1F-0CC6-46CA-A445-5DC302157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810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715E3-A52E-49CB-A42E-67FC5ACFA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E8CBEB-D251-4772-B243-FA1C2C2AD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2403B-9A26-47B8-9702-AA37AFE528AB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CF09FD-0E2A-4603-9E12-A1891D7EC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6E5487-AB3E-48DD-A69D-A7660DE75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BC1F-0CC6-46CA-A445-5DC302157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1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C5225D-7609-4D0B-840F-ECEF4BE19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2403B-9A26-47B8-9702-AA37AFE528AB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36C85C-72AA-4E75-A192-976C23A5B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D9722B-BC2F-4258-B2A7-C266BF9BF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BC1F-0CC6-46CA-A445-5DC302157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361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C78A5-D7DE-4933-B34F-5A35618F2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1B7D7A-7303-483F-A4E3-AD8CD27DBE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24093C-583B-4FC6-960B-BC863A223A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18D692-D43C-4C5E-A74B-BD55C537A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2403B-9A26-47B8-9702-AA37AFE528AB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3DDAC7-EB43-4727-A623-EDE294A65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AA7E16-9EF6-4CC3-A920-3129F050E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BC1F-0CC6-46CA-A445-5DC302157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431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4A402-E060-477F-BB94-2381CED4B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30A4FF-22C4-419C-91B7-337891AAB9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E3CA79-03E3-4395-9883-5910FA7C37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920671-C85A-4751-96FC-F1C7AD036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2403B-9A26-47B8-9702-AA37AFE528AB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05C58D-17FB-4FBF-A887-A05691E36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C20E90-9B62-4176-B61D-CCF09AAF3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BC1F-0CC6-46CA-A445-5DC302157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099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3E9163-1857-4C02-AA26-403F89C10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CA9802-3ED6-4632-B4FC-F7AD94190D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204953-A8A2-4E68-AF43-62B5DAE97F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2403B-9A26-47B8-9702-AA37AFE528AB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7A2574-FC8B-40B3-BE23-CBCFFB6CEE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208D26-6066-4988-8CD4-BDB92EDE45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CBC1F-0CC6-46CA-A445-5DC302157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02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7E89DB1-0BB3-40A3-AA56-6937170A8720}"/>
              </a:ext>
            </a:extLst>
          </p:cNvPr>
          <p:cNvSpPr/>
          <p:nvPr/>
        </p:nvSpPr>
        <p:spPr>
          <a:xfrm>
            <a:off x="866775" y="933450"/>
            <a:ext cx="8947785" cy="5210175"/>
          </a:xfrm>
          <a:prstGeom prst="roundRect">
            <a:avLst/>
          </a:prstGeom>
          <a:solidFill>
            <a:srgbClr val="FCDC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2F4189E-1986-4FA8-A339-7316770F82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960" y="1377123"/>
            <a:ext cx="4322827" cy="432282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33A55DD-3724-4FCE-8D92-D472DBB8026D}"/>
              </a:ext>
            </a:extLst>
          </p:cNvPr>
          <p:cNvSpPr txBox="1"/>
          <p:nvPr/>
        </p:nvSpPr>
        <p:spPr>
          <a:xfrm>
            <a:off x="2255521" y="2215097"/>
            <a:ext cx="318733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err="1"/>
              <a:t>pHi</a:t>
            </a:r>
            <a:endParaRPr lang="en-US" sz="2800" u="sng" dirty="0"/>
          </a:p>
          <a:p>
            <a:pPr>
              <a:spcAft>
                <a:spcPts val="600"/>
              </a:spcAft>
            </a:pPr>
            <a:r>
              <a:rPr lang="en-US" sz="1600" dirty="0"/>
              <a:t>Influenced by </a:t>
            </a:r>
            <a:r>
              <a:rPr lang="en-US" sz="1600" dirty="0" err="1"/>
              <a:t>pHe</a:t>
            </a:r>
            <a:endParaRPr lang="en-US" sz="1600" dirty="0"/>
          </a:p>
          <a:p>
            <a:pPr>
              <a:spcAft>
                <a:spcPts val="600"/>
              </a:spcAft>
            </a:pPr>
            <a:r>
              <a:rPr lang="en-US" sz="1600" dirty="0"/>
              <a:t>Maintains intracellular homeostasis </a:t>
            </a:r>
          </a:p>
          <a:p>
            <a:pPr>
              <a:spcAft>
                <a:spcPts val="600"/>
              </a:spcAft>
            </a:pPr>
            <a:r>
              <a:rPr lang="en-US" sz="1600" dirty="0"/>
              <a:t>Regulates protein conformation, glycolysis, enzymatic activity, cell division, differentiation, membrane transport, cell communication, cytoskeleton elements and microtubule dynamics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3C6AAC8-1AF3-47CC-B859-820CEEB73208}"/>
              </a:ext>
            </a:extLst>
          </p:cNvPr>
          <p:cNvSpPr txBox="1"/>
          <p:nvPr/>
        </p:nvSpPr>
        <p:spPr>
          <a:xfrm>
            <a:off x="6431550" y="2215097"/>
            <a:ext cx="2651489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err="1"/>
              <a:t>pHe</a:t>
            </a:r>
            <a:endParaRPr lang="en-US" sz="2800" u="sng" dirty="0"/>
          </a:p>
          <a:p>
            <a:pPr>
              <a:spcAft>
                <a:spcPts val="600"/>
              </a:spcAft>
            </a:pPr>
            <a:r>
              <a:rPr lang="en-GB" sz="1600" dirty="0"/>
              <a:t>Minimizes stress to embryos through its influence on </a:t>
            </a:r>
            <a:r>
              <a:rPr lang="en-GB" sz="1600" dirty="0" err="1"/>
              <a:t>pHi</a:t>
            </a:r>
            <a:endParaRPr lang="en-GB" sz="1600" dirty="0"/>
          </a:p>
          <a:p>
            <a:pPr>
              <a:spcAft>
                <a:spcPts val="600"/>
              </a:spcAft>
            </a:pPr>
            <a:r>
              <a:rPr lang="en-GB" sz="1600" dirty="0"/>
              <a:t>A range of 7.2-7.4 is usually aimed for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31612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50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Beth Reason</dc:creator>
  <cp:lastModifiedBy>Beth Reason</cp:lastModifiedBy>
  <cp:revision>4</cp:revision>
  <dcterms:created xsi:type="dcterms:W3CDTF">2019-06-06T07:59:17Z</dcterms:created>
  <dcterms:modified xsi:type="dcterms:W3CDTF">2019-06-06T09:13:37Z</dcterms:modified>
</cp:coreProperties>
</file>